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3" r:id="rId7"/>
    <p:sldId id="262" r:id="rId8"/>
    <p:sldId id="264" r:id="rId9"/>
    <p:sldId id="266" r:id="rId10"/>
    <p:sldId id="267" r:id="rId11"/>
    <p:sldId id="268" r:id="rId12"/>
    <p:sldId id="270" r:id="rId13"/>
    <p:sldId id="271" r:id="rId14"/>
    <p:sldId id="269" r:id="rId15"/>
    <p:sldId id="272" r:id="rId16"/>
    <p:sldId id="265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352"/>
    <p:restoredTop sz="96405"/>
  </p:normalViewPr>
  <p:slideViewPr>
    <p:cSldViewPr snapToGrid="0" snapToObjects="1">
      <p:cViewPr varScale="1">
        <p:scale>
          <a:sx n="150" d="100"/>
          <a:sy n="150" d="100"/>
        </p:scale>
        <p:origin x="184" y="5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9/8/20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9/8/20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9/8/20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9/8/20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9/8/20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9/8/20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图片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9/8/20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9/8/20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9/8/20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9/8/20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9/8/20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9/8/20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9/8/20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9/8/20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tif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CN" altLang="en-US" dirty="0"/>
              <a:t>晚上没有整理，基本就忘了当天的内容了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2020.09.04</a:t>
            </a:r>
            <a:r>
              <a:rPr kumimoji="1" lang="zh-CN" altLang="en-US" dirty="0"/>
              <a:t> 内存磁盘网络与</a:t>
            </a:r>
            <a:r>
              <a:rPr kumimoji="1" lang="en-US" altLang="zh-CN" dirty="0"/>
              <a:t>IO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163833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527844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Redis</a:t>
            </a:r>
            <a:r>
              <a:rPr kumimoji="1" lang="zh-CN" altLang="en-US" dirty="0">
                <a:solidFill>
                  <a:schemeClr val="bg1"/>
                </a:solidFill>
              </a:rPr>
              <a:t> 集群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946399" y="103201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2020.09.08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Redis</a:t>
            </a:r>
            <a:r>
              <a:rPr kumimoji="1" lang="zh-CN" altLang="en-US" dirty="0"/>
              <a:t>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C33C444-97FB-B148-A21A-7549296E7C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886" y="1399659"/>
            <a:ext cx="6492182" cy="37592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B756688-4A18-D342-91B3-1F3E24ADD7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8900" y="287867"/>
            <a:ext cx="3484236" cy="175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9465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527844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Redis</a:t>
            </a:r>
            <a:r>
              <a:rPr kumimoji="1" lang="zh-CN" altLang="en-US" dirty="0">
                <a:solidFill>
                  <a:schemeClr val="bg1"/>
                </a:solidFill>
              </a:rPr>
              <a:t> 集群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946399" y="103201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2020.09.08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Redis</a:t>
            </a:r>
            <a:r>
              <a:rPr kumimoji="1" lang="zh-CN" altLang="en-US" dirty="0"/>
              <a:t>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F0F692F-B22C-9E4B-88BD-A80DE08C54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6885" y="1344348"/>
            <a:ext cx="6563263" cy="4428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1038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527844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Redis</a:t>
            </a:r>
            <a:r>
              <a:rPr kumimoji="1" lang="zh-CN" altLang="en-US" dirty="0">
                <a:solidFill>
                  <a:schemeClr val="bg1"/>
                </a:solidFill>
              </a:rPr>
              <a:t> 集群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946399" y="103201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2020.09.08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Redis</a:t>
            </a:r>
            <a:r>
              <a:rPr kumimoji="1" lang="zh-CN" altLang="en-US" dirty="0"/>
              <a:t>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E66E9B8-9FA1-C647-AC93-53BB7DEEE2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366" y="936096"/>
            <a:ext cx="6849533" cy="279795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4F4473C-9087-E14B-91E6-2202C2A058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3932" y="3649172"/>
            <a:ext cx="7408333" cy="3420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8980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527844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Redis</a:t>
            </a:r>
            <a:r>
              <a:rPr kumimoji="1" lang="zh-CN" altLang="en-US" dirty="0">
                <a:solidFill>
                  <a:schemeClr val="bg1"/>
                </a:solidFill>
              </a:rPr>
              <a:t> 集群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946399" y="103201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2020.09.08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Redis</a:t>
            </a:r>
            <a:r>
              <a:rPr kumimoji="1" lang="zh-CN" altLang="en-US" dirty="0"/>
              <a:t>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747548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527844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Redis</a:t>
            </a:r>
            <a:r>
              <a:rPr kumimoji="1" lang="zh-CN" altLang="en-US" dirty="0">
                <a:solidFill>
                  <a:schemeClr val="bg1"/>
                </a:solidFill>
              </a:rPr>
              <a:t> 集群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946399" y="103201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2020.09.08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Redis</a:t>
            </a:r>
            <a:r>
              <a:rPr kumimoji="1" lang="zh-CN" altLang="en-US" dirty="0"/>
              <a:t>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109235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527844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Redis</a:t>
            </a:r>
            <a:r>
              <a:rPr kumimoji="1" lang="zh-CN" altLang="en-US" dirty="0">
                <a:solidFill>
                  <a:schemeClr val="bg1"/>
                </a:solidFill>
              </a:rPr>
              <a:t> 集群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946399" y="103201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2020.09.08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Redis</a:t>
            </a:r>
            <a:r>
              <a:rPr kumimoji="1" lang="zh-CN" altLang="en-US" dirty="0"/>
              <a:t>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481307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Redis</a:t>
            </a:r>
            <a:r>
              <a:rPr kumimoji="1" lang="zh-CN" altLang="en-US" dirty="0">
                <a:solidFill>
                  <a:schemeClr val="bg1"/>
                </a:solidFill>
              </a:rPr>
              <a:t> </a:t>
            </a:r>
            <a:r>
              <a:rPr kumimoji="1" lang="en-US" altLang="zh-CN" dirty="0" err="1">
                <a:solidFill>
                  <a:schemeClr val="bg1"/>
                </a:solidFill>
              </a:rPr>
              <a:t>Rdb</a:t>
            </a:r>
            <a:r>
              <a:rPr kumimoji="1" lang="en-US" altLang="zh-CN" dirty="0">
                <a:solidFill>
                  <a:schemeClr val="bg1"/>
                </a:solidFill>
              </a:rPr>
              <a:t> </a:t>
            </a:r>
            <a:r>
              <a:rPr kumimoji="1" lang="en-US" altLang="zh-CN" dirty="0" err="1">
                <a:solidFill>
                  <a:schemeClr val="bg1"/>
                </a:solidFill>
              </a:rPr>
              <a:t>aof</a:t>
            </a:r>
            <a:r>
              <a:rPr kumimoji="1" lang="en-US" altLang="zh-CN" dirty="0">
                <a:solidFill>
                  <a:schemeClr val="bg1"/>
                </a:solidFill>
              </a:rPr>
              <a:t> 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2020.09.08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Redis</a:t>
            </a:r>
            <a:r>
              <a:rPr kumimoji="1" lang="zh-CN" altLang="en-US" dirty="0"/>
              <a:t>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952688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303867"/>
            <a:ext cx="10256309" cy="82973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/>
              <a:t>Redis</a:t>
            </a:r>
            <a:r>
              <a:rPr kumimoji="1" lang="zh-CN" altLang="en-US" dirty="0"/>
              <a:t>的</a:t>
            </a:r>
            <a:r>
              <a:rPr kumimoji="1" lang="en-US" altLang="zh-CN" dirty="0"/>
              <a:t>Set</a:t>
            </a:r>
            <a:r>
              <a:rPr kumimoji="1" lang="zh-CN" altLang="en-US" dirty="0"/>
              <a:t> </a:t>
            </a:r>
            <a:r>
              <a:rPr kumimoji="1" lang="en-US" altLang="zh-CN" dirty="0"/>
              <a:t>list</a:t>
            </a:r>
            <a:r>
              <a:rPr kumimoji="1" lang="zh-CN" altLang="en-US" dirty="0"/>
              <a:t> </a:t>
            </a:r>
            <a:r>
              <a:rPr kumimoji="1" lang="en-US" altLang="zh-CN" dirty="0"/>
              <a:t>hash</a:t>
            </a:r>
            <a:r>
              <a:rPr kumimoji="1" lang="zh-CN" altLang="en-US" dirty="0"/>
              <a:t> </a:t>
            </a:r>
            <a:r>
              <a:rPr kumimoji="1" lang="en-US" altLang="zh-CN" dirty="0"/>
              <a:t>sorted-set</a:t>
            </a:r>
            <a:endParaRPr kumimoji="1"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133601"/>
            <a:ext cx="8791575" cy="4351866"/>
          </a:xfrm>
        </p:spPr>
        <p:txBody>
          <a:bodyPr>
            <a:normAutofit/>
          </a:bodyPr>
          <a:lstStyle/>
          <a:p>
            <a:r>
              <a:rPr kumimoji="1" lang="en-US" altLang="zh-CN" dirty="0" err="1"/>
              <a:t>Srandmember</a:t>
            </a:r>
            <a:endParaRPr kumimoji="1" lang="en-US" altLang="zh-CN" dirty="0"/>
          </a:p>
          <a:p>
            <a:r>
              <a:rPr kumimoji="1" lang="en-US" altLang="zh-CN" dirty="0" err="1"/>
              <a:t>Sdiff</a:t>
            </a:r>
            <a:endParaRPr kumimoji="1" lang="en-US" altLang="zh-CN" dirty="0"/>
          </a:p>
          <a:p>
            <a:r>
              <a:rPr kumimoji="1" lang="en-US" altLang="zh-CN" dirty="0" err="1"/>
              <a:t>Spop</a:t>
            </a:r>
            <a:endParaRPr kumimoji="1" lang="en-US" altLang="zh-CN" dirty="0"/>
          </a:p>
          <a:p>
            <a:r>
              <a:rPr kumimoji="1" lang="en-US" altLang="zh-CN" dirty="0" err="1"/>
              <a:t>Sorted_set</a:t>
            </a:r>
            <a:endParaRPr kumimoji="1" lang="en-US" altLang="zh-CN" dirty="0"/>
          </a:p>
          <a:p>
            <a:r>
              <a:rPr kumimoji="1" lang="en-US" altLang="zh-CN" dirty="0" err="1"/>
              <a:t>Skip_list</a:t>
            </a:r>
            <a:endParaRPr kumimoji="1" lang="en-US" altLang="zh-CN" dirty="0"/>
          </a:p>
          <a:p>
            <a:r>
              <a:rPr kumimoji="1" lang="en-US" altLang="zh-CN" dirty="0"/>
              <a:t>Help @</a:t>
            </a:r>
            <a:r>
              <a:rPr kumimoji="1" lang="en-US" altLang="zh-CN" dirty="0" err="1"/>
              <a:t>sort_set</a:t>
            </a:r>
            <a:r>
              <a:rPr kumimoji="1" lang="en-US" altLang="zh-CN" dirty="0"/>
              <a:t>       </a:t>
            </a:r>
            <a:r>
              <a:rPr kumimoji="1" lang="en-US" altLang="zh-CN" dirty="0" err="1"/>
              <a:t>skiplist</a:t>
            </a:r>
            <a:endParaRPr kumimoji="1" lang="en-US" altLang="zh-CN" dirty="0"/>
          </a:p>
          <a:p>
            <a:r>
              <a:rPr kumimoji="1" lang="en-US" altLang="zh-CN" dirty="0"/>
              <a:t>Help @set</a:t>
            </a:r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2020.09.07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Redis</a:t>
            </a:r>
            <a:r>
              <a:rPr kumimoji="1" lang="zh-CN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468052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redis</a:t>
            </a:r>
            <a:r>
              <a:rPr kumimoji="1" lang="en-US" altLang="zh-CN" dirty="0">
                <a:solidFill>
                  <a:schemeClr val="bg1"/>
                </a:solidFill>
              </a:rPr>
              <a:t> </a:t>
            </a:r>
            <a:r>
              <a:rPr kumimoji="1" lang="en-US" altLang="zh-CN" dirty="0" err="1">
                <a:solidFill>
                  <a:schemeClr val="bg1"/>
                </a:solidFill>
              </a:rPr>
              <a:t>Transation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 fontScale="925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dirty="0" err="1"/>
              <a:t>Pubsub</a:t>
            </a:r>
            <a:r>
              <a:rPr kumimoji="1" lang="en-US" altLang="zh-CN" dirty="0"/>
              <a:t>/</a:t>
            </a:r>
            <a:r>
              <a:rPr kumimoji="1" lang="zh-CN" altLang="en-US" dirty="0"/>
              <a:t>消息订阅</a:t>
            </a: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dirty="0"/>
              <a:t>Pipeline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CN" altLang="en-US" dirty="0"/>
              <a:t>事务</a:t>
            </a: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dirty="0"/>
              <a:t>Watch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dirty="0" err="1"/>
              <a:t>Muti</a:t>
            </a: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dirty="0"/>
              <a:t>discard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dirty="0"/>
              <a:t>Exec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dirty="0" err="1"/>
              <a:t>Bloom.so</a:t>
            </a:r>
            <a:r>
              <a:rPr kumimoji="1" lang="en-US" altLang="zh-CN" dirty="0"/>
              <a:t> </a:t>
            </a:r>
            <a:r>
              <a:rPr kumimoji="1" lang="zh-CN" altLang="en-US" dirty="0"/>
              <a:t>安装 启动 使用 算法</a:t>
            </a: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CN" altLang="en-US" dirty="0"/>
              <a:t>缓存淘汰算法：主动：定时随机</a:t>
            </a:r>
            <a:r>
              <a:rPr kumimoji="1" lang="en-US" altLang="zh-CN" dirty="0"/>
              <a:t>20key</a:t>
            </a:r>
            <a:r>
              <a:rPr kumimoji="1" lang="zh-CN" altLang="en-US" dirty="0"/>
              <a:t>，有</a:t>
            </a:r>
            <a:r>
              <a:rPr kumimoji="1" lang="en-US" altLang="zh-CN" dirty="0"/>
              <a:t>25%</a:t>
            </a:r>
            <a:r>
              <a:rPr kumimoji="1" lang="zh-CN" altLang="en-US" dirty="0"/>
              <a:t>过期，再次随机 被动：客户端访问时，校验过期，删除，返回</a:t>
            </a:r>
            <a:r>
              <a:rPr kumimoji="1" lang="en-US" altLang="zh-CN" dirty="0"/>
              <a:t>key</a:t>
            </a:r>
            <a:r>
              <a:rPr kumimoji="1" lang="zh-CN" altLang="en-US" dirty="0"/>
              <a:t>过期</a:t>
            </a: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2020.09.07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Redis</a:t>
            </a:r>
            <a:r>
              <a:rPr kumimoji="1" lang="zh-CN" altLang="en-US" dirty="0"/>
              <a:t>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161612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Redis</a:t>
            </a:r>
            <a:r>
              <a:rPr kumimoji="1" lang="zh-CN" altLang="en-US" dirty="0">
                <a:solidFill>
                  <a:schemeClr val="bg1"/>
                </a:solidFill>
              </a:rPr>
              <a:t> </a:t>
            </a:r>
            <a:r>
              <a:rPr kumimoji="1" lang="en-US" altLang="zh-CN" dirty="0" err="1">
                <a:solidFill>
                  <a:schemeClr val="bg1"/>
                </a:solidFill>
              </a:rPr>
              <a:t>Rdb</a:t>
            </a:r>
            <a:r>
              <a:rPr kumimoji="1" lang="en-US" altLang="zh-CN" dirty="0">
                <a:solidFill>
                  <a:schemeClr val="bg1"/>
                </a:solidFill>
              </a:rPr>
              <a:t> </a:t>
            </a:r>
            <a:r>
              <a:rPr kumimoji="1" lang="en-US" altLang="zh-CN" dirty="0" err="1">
                <a:solidFill>
                  <a:schemeClr val="bg1"/>
                </a:solidFill>
              </a:rPr>
              <a:t>aof</a:t>
            </a:r>
            <a:r>
              <a:rPr kumimoji="1" lang="en-US" altLang="zh-CN" dirty="0">
                <a:solidFill>
                  <a:schemeClr val="bg1"/>
                </a:solidFill>
              </a:rPr>
              <a:t> 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CN" altLang="en-US" dirty="0"/>
              <a:t>内存数据持久化概念</a:t>
            </a: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CN" altLang="en-US" dirty="0"/>
              <a:t>命令行；管道重新启动进程</a:t>
            </a: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2020.09.08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Redis</a:t>
            </a:r>
            <a:r>
              <a:rPr kumimoji="1" lang="zh-CN" altLang="en-US" dirty="0"/>
              <a:t>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004B314-F235-5543-9A1C-3D642B8BE5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5226" y="3168637"/>
            <a:ext cx="6434508" cy="3496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4472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Redis</a:t>
            </a:r>
            <a:r>
              <a:rPr kumimoji="1" lang="zh-CN" altLang="en-US" dirty="0">
                <a:solidFill>
                  <a:schemeClr val="bg1"/>
                </a:solidFill>
              </a:rPr>
              <a:t> </a:t>
            </a:r>
            <a:r>
              <a:rPr kumimoji="1" lang="en-US" altLang="zh-CN" dirty="0" err="1">
                <a:solidFill>
                  <a:schemeClr val="bg1"/>
                </a:solidFill>
              </a:rPr>
              <a:t>Rdb</a:t>
            </a:r>
            <a:r>
              <a:rPr kumimoji="1" lang="en-US" altLang="zh-CN" dirty="0">
                <a:solidFill>
                  <a:schemeClr val="bg1"/>
                </a:solidFill>
              </a:rPr>
              <a:t> </a:t>
            </a:r>
            <a:r>
              <a:rPr kumimoji="1" lang="en-US" altLang="zh-CN" dirty="0" err="1">
                <a:solidFill>
                  <a:schemeClr val="bg1"/>
                </a:solidFill>
              </a:rPr>
              <a:t>aof</a:t>
            </a:r>
            <a:r>
              <a:rPr kumimoji="1" lang="en-US" altLang="zh-CN" dirty="0">
                <a:solidFill>
                  <a:schemeClr val="bg1"/>
                </a:solidFill>
              </a:rPr>
              <a:t> 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2020.09.08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Redis</a:t>
            </a:r>
            <a:r>
              <a:rPr kumimoji="1" lang="zh-CN" altLang="en-US" dirty="0"/>
              <a:t>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A17504E-CE44-CF42-84FB-A29B6BBD47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6424" y="2173830"/>
            <a:ext cx="6965906" cy="270297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02C888C2-BD75-9A4C-90CC-1B7579CF5F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7927" y="2396067"/>
            <a:ext cx="2305140" cy="255181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010ED0AB-F345-D04B-A957-8E51DB9DB8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7185" y="4682067"/>
            <a:ext cx="5732424" cy="2345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4236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Redis</a:t>
            </a:r>
            <a:r>
              <a:rPr kumimoji="1" lang="zh-CN" altLang="en-US" dirty="0">
                <a:solidFill>
                  <a:schemeClr val="bg1"/>
                </a:solidFill>
              </a:rPr>
              <a:t> </a:t>
            </a:r>
            <a:r>
              <a:rPr kumimoji="1" lang="en-US" altLang="zh-CN" dirty="0" err="1">
                <a:solidFill>
                  <a:schemeClr val="bg1"/>
                </a:solidFill>
              </a:rPr>
              <a:t>Rdb</a:t>
            </a:r>
            <a:r>
              <a:rPr kumimoji="1" lang="en-US" altLang="zh-CN" dirty="0">
                <a:solidFill>
                  <a:schemeClr val="bg1"/>
                </a:solidFill>
              </a:rPr>
              <a:t> </a:t>
            </a:r>
            <a:r>
              <a:rPr kumimoji="1" lang="en-US" altLang="zh-CN" dirty="0" err="1">
                <a:solidFill>
                  <a:schemeClr val="bg1"/>
                </a:solidFill>
              </a:rPr>
              <a:t>aof</a:t>
            </a:r>
            <a:r>
              <a:rPr kumimoji="1" lang="en-US" altLang="zh-CN" dirty="0">
                <a:solidFill>
                  <a:schemeClr val="bg1"/>
                </a:solidFill>
              </a:rPr>
              <a:t> 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2020.09.08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Redis</a:t>
            </a:r>
            <a:r>
              <a:rPr kumimoji="1" lang="zh-CN" altLang="en-US" dirty="0"/>
              <a:t>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A64C4C9-0D6B-A54C-814F-209683564E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5933" y="149424"/>
            <a:ext cx="4114612" cy="256328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E561CAF-F559-2848-B835-3CA02D1C64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12707"/>
            <a:ext cx="9736667" cy="344224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2BCB11F-A8A0-6843-AD91-3660306D45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5406" y="2712707"/>
            <a:ext cx="3848100" cy="3442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7180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Redis</a:t>
            </a:r>
            <a:r>
              <a:rPr kumimoji="1" lang="zh-CN" altLang="en-US" dirty="0">
                <a:solidFill>
                  <a:schemeClr val="bg1"/>
                </a:solidFill>
              </a:rPr>
              <a:t> </a:t>
            </a:r>
            <a:r>
              <a:rPr kumimoji="1" lang="en-US" altLang="zh-CN" dirty="0" err="1">
                <a:solidFill>
                  <a:schemeClr val="bg1"/>
                </a:solidFill>
              </a:rPr>
              <a:t>Rdb</a:t>
            </a:r>
            <a:r>
              <a:rPr kumimoji="1" lang="en-US" altLang="zh-CN" dirty="0">
                <a:solidFill>
                  <a:schemeClr val="bg1"/>
                </a:solidFill>
              </a:rPr>
              <a:t> </a:t>
            </a:r>
            <a:r>
              <a:rPr kumimoji="1" lang="en-US" altLang="zh-CN" dirty="0" err="1">
                <a:solidFill>
                  <a:schemeClr val="bg1"/>
                </a:solidFill>
              </a:rPr>
              <a:t>aof</a:t>
            </a:r>
            <a:r>
              <a:rPr kumimoji="1" lang="en-US" altLang="zh-CN" dirty="0">
                <a:solidFill>
                  <a:schemeClr val="bg1"/>
                </a:solidFill>
              </a:rPr>
              <a:t> 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dirty="0" err="1"/>
              <a:t>Redis</a:t>
            </a:r>
            <a:r>
              <a:rPr kumimoji="1" lang="zh-CN" altLang="en-US" dirty="0"/>
              <a:t> 实现：调用系统调用</a:t>
            </a:r>
            <a:r>
              <a:rPr kumimoji="1" lang="en-US" altLang="zh-CN" dirty="0"/>
              <a:t>fork</a:t>
            </a:r>
            <a:r>
              <a:rPr kumimoji="1" lang="zh-CN" altLang="en-US" dirty="0"/>
              <a:t>（）通过 </a:t>
            </a:r>
            <a:r>
              <a:rPr kumimoji="1" lang="en-US" altLang="zh-CN" dirty="0"/>
              <a:t>copy-on-write</a:t>
            </a:r>
            <a:r>
              <a:rPr kumimoji="1" lang="zh-CN" altLang="en-US" dirty="0"/>
              <a:t>机制实现</a:t>
            </a:r>
            <a:r>
              <a:rPr kumimoji="1" lang="en-US" altLang="zh-CN" dirty="0" err="1"/>
              <a:t>rdb</a:t>
            </a:r>
            <a:r>
              <a:rPr kumimoji="1" lang="zh-CN" altLang="en-US" dirty="0"/>
              <a:t>数据持久化，快速，准确，数据不会覆盖</a:t>
            </a: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2020.09.08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Redis</a:t>
            </a:r>
            <a:r>
              <a:rPr kumimoji="1" lang="zh-CN" altLang="en-US" dirty="0"/>
              <a:t>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FEB1059-3305-1C45-B36B-5092E10B6C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833" y="2969606"/>
            <a:ext cx="6354233" cy="284188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F9082F8-8FFF-E241-9808-80563FF394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7435" y="2969605"/>
            <a:ext cx="5719232" cy="3024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8463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Redis</a:t>
            </a:r>
            <a:r>
              <a:rPr kumimoji="1" lang="zh-CN" altLang="en-US" dirty="0">
                <a:solidFill>
                  <a:schemeClr val="bg1"/>
                </a:solidFill>
              </a:rPr>
              <a:t> </a:t>
            </a:r>
            <a:r>
              <a:rPr kumimoji="1" lang="en-US" altLang="zh-CN" dirty="0" err="1">
                <a:solidFill>
                  <a:schemeClr val="bg1"/>
                </a:solidFill>
              </a:rPr>
              <a:t>Rdb</a:t>
            </a:r>
            <a:r>
              <a:rPr kumimoji="1" lang="en-US" altLang="zh-CN" dirty="0">
                <a:solidFill>
                  <a:schemeClr val="bg1"/>
                </a:solidFill>
              </a:rPr>
              <a:t> </a:t>
            </a:r>
            <a:r>
              <a:rPr kumimoji="1" lang="en-US" altLang="zh-CN" dirty="0" err="1">
                <a:solidFill>
                  <a:schemeClr val="bg1"/>
                </a:solidFill>
              </a:rPr>
              <a:t>aof</a:t>
            </a:r>
            <a:r>
              <a:rPr kumimoji="1" lang="en-US" altLang="zh-CN" dirty="0">
                <a:solidFill>
                  <a:schemeClr val="bg1"/>
                </a:solidFill>
              </a:rPr>
              <a:t> 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2020.09.08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Redis</a:t>
            </a:r>
            <a:r>
              <a:rPr kumimoji="1" lang="zh-CN" altLang="en-US" dirty="0"/>
              <a:t>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0FC7993-402E-124A-A970-14EEC80ECD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1314" y="172465"/>
            <a:ext cx="3924300" cy="224140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D9867D2-4B5A-7A41-8EAA-4339423EC3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480" y="2759475"/>
            <a:ext cx="7488768" cy="308953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3E5F7F7-4A95-104B-8680-817FEF497C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1120" y="3134189"/>
            <a:ext cx="4884687" cy="271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5941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Redis</a:t>
            </a:r>
            <a:r>
              <a:rPr kumimoji="1" lang="zh-CN" altLang="en-US" dirty="0">
                <a:solidFill>
                  <a:schemeClr val="bg1"/>
                </a:solidFill>
              </a:rPr>
              <a:t> </a:t>
            </a:r>
            <a:r>
              <a:rPr kumimoji="1" lang="en-US" altLang="zh-CN" dirty="0">
                <a:solidFill>
                  <a:schemeClr val="bg1"/>
                </a:solidFill>
              </a:rPr>
              <a:t> 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2020.09.08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Redis</a:t>
            </a:r>
            <a:r>
              <a:rPr kumimoji="1" lang="zh-CN" altLang="en-US" dirty="0"/>
              <a:t>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2C261DE-AF37-6E4E-91E1-2594ECE8EB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6183" y="1938867"/>
            <a:ext cx="7660217" cy="2448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51236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电路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电路</Template>
  <TotalTime>6083</TotalTime>
  <Words>190</Words>
  <Application>Microsoft Macintosh PowerPoint</Application>
  <PresentationFormat>宽屏</PresentationFormat>
  <Paragraphs>104</Paragraphs>
  <Slides>16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1" baseType="lpstr">
      <vt:lpstr>宋体</vt:lpstr>
      <vt:lpstr>Arial</vt:lpstr>
      <vt:lpstr>Trebuchet MS</vt:lpstr>
      <vt:lpstr>Tw Cen MT</vt:lpstr>
      <vt:lpstr>电路</vt:lpstr>
      <vt:lpstr>晚上没有整理，基本就忘了当天的内容了</vt:lpstr>
      <vt:lpstr>Redis的Set list hash sorted-set</vt:lpstr>
      <vt:lpstr>redis Transation</vt:lpstr>
      <vt:lpstr>Redis Rdb aof </vt:lpstr>
      <vt:lpstr>Redis Rdb aof </vt:lpstr>
      <vt:lpstr>Redis Rdb aof </vt:lpstr>
      <vt:lpstr>Redis Rdb aof </vt:lpstr>
      <vt:lpstr>Redis Rdb aof </vt:lpstr>
      <vt:lpstr>Redis  </vt:lpstr>
      <vt:lpstr>Redis 集群</vt:lpstr>
      <vt:lpstr>Redis 集群</vt:lpstr>
      <vt:lpstr>Redis 集群</vt:lpstr>
      <vt:lpstr>Redis 集群</vt:lpstr>
      <vt:lpstr>Redis 集群</vt:lpstr>
      <vt:lpstr>Redis 集群</vt:lpstr>
      <vt:lpstr>Redis Rdb aof 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User</dc:creator>
  <cp:lastModifiedBy>Microsoft Office User</cp:lastModifiedBy>
  <cp:revision>48</cp:revision>
  <dcterms:created xsi:type="dcterms:W3CDTF">2020-09-04T00:32:40Z</dcterms:created>
  <dcterms:modified xsi:type="dcterms:W3CDTF">2020-09-08T06:33:46Z</dcterms:modified>
</cp:coreProperties>
</file>